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25631775" cy="51206400"/>
  <p:notesSz cx="6858000" cy="9144000"/>
  <p:defaultTextStyle>
    <a:defPPr>
      <a:defRPr lang="en-US"/>
    </a:defPPr>
    <a:lvl1pPr marL="0" algn="l" defTabSz="2950445" rtl="0" eaLnBrk="1" latinLnBrk="0" hangingPunct="1">
      <a:defRPr sz="5808" kern="1200">
        <a:solidFill>
          <a:schemeClr val="tx1"/>
        </a:solidFill>
        <a:latin typeface="+mn-lt"/>
        <a:ea typeface="+mn-ea"/>
        <a:cs typeface="+mn-cs"/>
      </a:defRPr>
    </a:lvl1pPr>
    <a:lvl2pPr marL="1475222" algn="l" defTabSz="2950445" rtl="0" eaLnBrk="1" latinLnBrk="0" hangingPunct="1">
      <a:defRPr sz="5808" kern="1200">
        <a:solidFill>
          <a:schemeClr val="tx1"/>
        </a:solidFill>
        <a:latin typeface="+mn-lt"/>
        <a:ea typeface="+mn-ea"/>
        <a:cs typeface="+mn-cs"/>
      </a:defRPr>
    </a:lvl2pPr>
    <a:lvl3pPr marL="2950445" algn="l" defTabSz="2950445" rtl="0" eaLnBrk="1" latinLnBrk="0" hangingPunct="1">
      <a:defRPr sz="5808" kern="1200">
        <a:solidFill>
          <a:schemeClr val="tx1"/>
        </a:solidFill>
        <a:latin typeface="+mn-lt"/>
        <a:ea typeface="+mn-ea"/>
        <a:cs typeface="+mn-cs"/>
      </a:defRPr>
    </a:lvl3pPr>
    <a:lvl4pPr marL="4425667" algn="l" defTabSz="2950445" rtl="0" eaLnBrk="1" latinLnBrk="0" hangingPunct="1">
      <a:defRPr sz="5808" kern="1200">
        <a:solidFill>
          <a:schemeClr val="tx1"/>
        </a:solidFill>
        <a:latin typeface="+mn-lt"/>
        <a:ea typeface="+mn-ea"/>
        <a:cs typeface="+mn-cs"/>
      </a:defRPr>
    </a:lvl4pPr>
    <a:lvl5pPr marL="5900889" algn="l" defTabSz="2950445" rtl="0" eaLnBrk="1" latinLnBrk="0" hangingPunct="1">
      <a:defRPr sz="5808" kern="1200">
        <a:solidFill>
          <a:schemeClr val="tx1"/>
        </a:solidFill>
        <a:latin typeface="+mn-lt"/>
        <a:ea typeface="+mn-ea"/>
        <a:cs typeface="+mn-cs"/>
      </a:defRPr>
    </a:lvl5pPr>
    <a:lvl6pPr marL="7376112" algn="l" defTabSz="2950445" rtl="0" eaLnBrk="1" latinLnBrk="0" hangingPunct="1">
      <a:defRPr sz="5808" kern="1200">
        <a:solidFill>
          <a:schemeClr val="tx1"/>
        </a:solidFill>
        <a:latin typeface="+mn-lt"/>
        <a:ea typeface="+mn-ea"/>
        <a:cs typeface="+mn-cs"/>
      </a:defRPr>
    </a:lvl6pPr>
    <a:lvl7pPr marL="8851333" algn="l" defTabSz="2950445" rtl="0" eaLnBrk="1" latinLnBrk="0" hangingPunct="1">
      <a:defRPr sz="5808" kern="1200">
        <a:solidFill>
          <a:schemeClr val="tx1"/>
        </a:solidFill>
        <a:latin typeface="+mn-lt"/>
        <a:ea typeface="+mn-ea"/>
        <a:cs typeface="+mn-cs"/>
      </a:defRPr>
    </a:lvl7pPr>
    <a:lvl8pPr marL="10326557" algn="l" defTabSz="2950445" rtl="0" eaLnBrk="1" latinLnBrk="0" hangingPunct="1">
      <a:defRPr sz="5808" kern="1200">
        <a:solidFill>
          <a:schemeClr val="tx1"/>
        </a:solidFill>
        <a:latin typeface="+mn-lt"/>
        <a:ea typeface="+mn-ea"/>
        <a:cs typeface="+mn-cs"/>
      </a:defRPr>
    </a:lvl8pPr>
    <a:lvl9pPr marL="11801778" algn="l" defTabSz="2950445" rtl="0" eaLnBrk="1" latinLnBrk="0" hangingPunct="1">
      <a:defRPr sz="580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28">
          <p15:clr>
            <a:srgbClr val="A4A3A4"/>
          </p15:clr>
        </p15:guide>
        <p15:guide id="2" pos="80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1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000" autoAdjust="0"/>
    <p:restoredTop sz="94660"/>
  </p:normalViewPr>
  <p:slideViewPr>
    <p:cSldViewPr snapToGrid="0">
      <p:cViewPr varScale="1">
        <p:scale>
          <a:sx n="15" d="100"/>
          <a:sy n="15" d="100"/>
        </p:scale>
        <p:origin x="4242" y="126"/>
      </p:cViewPr>
      <p:guideLst>
        <p:guide orient="horz" pos="16128"/>
        <p:guide pos="807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2383" y="8380311"/>
            <a:ext cx="21787009" cy="17827413"/>
          </a:xfrm>
        </p:spPr>
        <p:txBody>
          <a:bodyPr anchor="b"/>
          <a:lstStyle>
            <a:lvl1pPr algn="ctr">
              <a:defRPr sz="16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3972" y="26895217"/>
            <a:ext cx="19223831" cy="12363023"/>
          </a:xfrm>
        </p:spPr>
        <p:txBody>
          <a:bodyPr/>
          <a:lstStyle>
            <a:lvl1pPr marL="0" indent="0" algn="ctr">
              <a:buNone/>
              <a:defRPr sz="6727"/>
            </a:lvl1pPr>
            <a:lvl2pPr marL="1281577" indent="0" algn="ctr">
              <a:buNone/>
              <a:defRPr sz="5606"/>
            </a:lvl2pPr>
            <a:lvl3pPr marL="2563155" indent="0" algn="ctr">
              <a:buNone/>
              <a:defRPr sz="5046"/>
            </a:lvl3pPr>
            <a:lvl4pPr marL="3844732" indent="0" algn="ctr">
              <a:buNone/>
              <a:defRPr sz="4485"/>
            </a:lvl4pPr>
            <a:lvl5pPr marL="5126309" indent="0" algn="ctr">
              <a:buNone/>
              <a:defRPr sz="4485"/>
            </a:lvl5pPr>
            <a:lvl6pPr marL="6407887" indent="0" algn="ctr">
              <a:buNone/>
              <a:defRPr sz="4485"/>
            </a:lvl6pPr>
            <a:lvl7pPr marL="7689464" indent="0" algn="ctr">
              <a:buNone/>
              <a:defRPr sz="4485"/>
            </a:lvl7pPr>
            <a:lvl8pPr marL="8971041" indent="0" algn="ctr">
              <a:buNone/>
              <a:defRPr sz="4485"/>
            </a:lvl8pPr>
            <a:lvl9pPr marL="10252619" indent="0" algn="ctr">
              <a:buNone/>
              <a:defRPr sz="448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0273-790A-4464-9BC2-056EDE6814FA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896B-157E-4C6F-960C-F8D8A3E9BE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2187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0273-790A-4464-9BC2-056EDE6814FA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896B-157E-4C6F-960C-F8D8A3E9BE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8488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342741" y="2726267"/>
            <a:ext cx="5526851" cy="433950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62186" y="2726267"/>
            <a:ext cx="16260157" cy="4339505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0273-790A-4464-9BC2-056EDE6814FA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896B-157E-4C6F-960C-F8D8A3E9BE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1191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0273-790A-4464-9BC2-056EDE6814FA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896B-157E-4C6F-960C-F8D8A3E9BE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190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8836" y="12766055"/>
            <a:ext cx="22107406" cy="21300436"/>
          </a:xfrm>
        </p:spPr>
        <p:txBody>
          <a:bodyPr anchor="b"/>
          <a:lstStyle>
            <a:lvl1pPr>
              <a:defRPr sz="168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8836" y="34268002"/>
            <a:ext cx="22107406" cy="11201396"/>
          </a:xfrm>
        </p:spPr>
        <p:txBody>
          <a:bodyPr/>
          <a:lstStyle>
            <a:lvl1pPr marL="0" indent="0">
              <a:buNone/>
              <a:defRPr sz="6727">
                <a:solidFill>
                  <a:schemeClr val="tx1"/>
                </a:solidFill>
              </a:defRPr>
            </a:lvl1pPr>
            <a:lvl2pPr marL="1281577" indent="0">
              <a:buNone/>
              <a:defRPr sz="5606">
                <a:solidFill>
                  <a:schemeClr val="tx1">
                    <a:tint val="75000"/>
                  </a:schemeClr>
                </a:solidFill>
              </a:defRPr>
            </a:lvl2pPr>
            <a:lvl3pPr marL="2563155" indent="0">
              <a:buNone/>
              <a:defRPr sz="5046">
                <a:solidFill>
                  <a:schemeClr val="tx1">
                    <a:tint val="75000"/>
                  </a:schemeClr>
                </a:solidFill>
              </a:defRPr>
            </a:lvl3pPr>
            <a:lvl4pPr marL="3844732" indent="0">
              <a:buNone/>
              <a:defRPr sz="4485">
                <a:solidFill>
                  <a:schemeClr val="tx1">
                    <a:tint val="75000"/>
                  </a:schemeClr>
                </a:solidFill>
              </a:defRPr>
            </a:lvl4pPr>
            <a:lvl5pPr marL="5126309" indent="0">
              <a:buNone/>
              <a:defRPr sz="4485">
                <a:solidFill>
                  <a:schemeClr val="tx1">
                    <a:tint val="75000"/>
                  </a:schemeClr>
                </a:solidFill>
              </a:defRPr>
            </a:lvl5pPr>
            <a:lvl6pPr marL="6407887" indent="0">
              <a:buNone/>
              <a:defRPr sz="4485">
                <a:solidFill>
                  <a:schemeClr val="tx1">
                    <a:tint val="75000"/>
                  </a:schemeClr>
                </a:solidFill>
              </a:defRPr>
            </a:lvl6pPr>
            <a:lvl7pPr marL="7689464" indent="0">
              <a:buNone/>
              <a:defRPr sz="4485">
                <a:solidFill>
                  <a:schemeClr val="tx1">
                    <a:tint val="75000"/>
                  </a:schemeClr>
                </a:solidFill>
              </a:defRPr>
            </a:lvl7pPr>
            <a:lvl8pPr marL="8971041" indent="0">
              <a:buNone/>
              <a:defRPr sz="4485">
                <a:solidFill>
                  <a:schemeClr val="tx1">
                    <a:tint val="75000"/>
                  </a:schemeClr>
                </a:solidFill>
              </a:defRPr>
            </a:lvl8pPr>
            <a:lvl9pPr marL="10252619" indent="0">
              <a:buNone/>
              <a:defRPr sz="448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0273-790A-4464-9BC2-056EDE6814FA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896B-157E-4C6F-960C-F8D8A3E9BE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0710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62185" y="13631334"/>
            <a:ext cx="10893504" cy="324899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76086" y="13631334"/>
            <a:ext cx="10893504" cy="324899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0273-790A-4464-9BC2-056EDE6814FA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896B-157E-4C6F-960C-F8D8A3E9BE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4865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523" y="2726278"/>
            <a:ext cx="22107406" cy="98975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5526" y="12552684"/>
            <a:ext cx="10843441" cy="6151876"/>
          </a:xfrm>
        </p:spPr>
        <p:txBody>
          <a:bodyPr anchor="b"/>
          <a:lstStyle>
            <a:lvl1pPr marL="0" indent="0">
              <a:buNone/>
              <a:defRPr sz="6727" b="1"/>
            </a:lvl1pPr>
            <a:lvl2pPr marL="1281577" indent="0">
              <a:buNone/>
              <a:defRPr sz="5606" b="1"/>
            </a:lvl2pPr>
            <a:lvl3pPr marL="2563155" indent="0">
              <a:buNone/>
              <a:defRPr sz="5046" b="1"/>
            </a:lvl3pPr>
            <a:lvl4pPr marL="3844732" indent="0">
              <a:buNone/>
              <a:defRPr sz="4485" b="1"/>
            </a:lvl4pPr>
            <a:lvl5pPr marL="5126309" indent="0">
              <a:buNone/>
              <a:defRPr sz="4485" b="1"/>
            </a:lvl5pPr>
            <a:lvl6pPr marL="6407887" indent="0">
              <a:buNone/>
              <a:defRPr sz="4485" b="1"/>
            </a:lvl6pPr>
            <a:lvl7pPr marL="7689464" indent="0">
              <a:buNone/>
              <a:defRPr sz="4485" b="1"/>
            </a:lvl7pPr>
            <a:lvl8pPr marL="8971041" indent="0">
              <a:buNone/>
              <a:defRPr sz="4485" b="1"/>
            </a:lvl8pPr>
            <a:lvl9pPr marL="10252619" indent="0">
              <a:buNone/>
              <a:defRPr sz="4485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65526" y="18704560"/>
            <a:ext cx="10843441" cy="275115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976087" y="12552684"/>
            <a:ext cx="10896843" cy="6151876"/>
          </a:xfrm>
        </p:spPr>
        <p:txBody>
          <a:bodyPr anchor="b"/>
          <a:lstStyle>
            <a:lvl1pPr marL="0" indent="0">
              <a:buNone/>
              <a:defRPr sz="6727" b="1"/>
            </a:lvl1pPr>
            <a:lvl2pPr marL="1281577" indent="0">
              <a:buNone/>
              <a:defRPr sz="5606" b="1"/>
            </a:lvl2pPr>
            <a:lvl3pPr marL="2563155" indent="0">
              <a:buNone/>
              <a:defRPr sz="5046" b="1"/>
            </a:lvl3pPr>
            <a:lvl4pPr marL="3844732" indent="0">
              <a:buNone/>
              <a:defRPr sz="4485" b="1"/>
            </a:lvl4pPr>
            <a:lvl5pPr marL="5126309" indent="0">
              <a:buNone/>
              <a:defRPr sz="4485" b="1"/>
            </a:lvl5pPr>
            <a:lvl6pPr marL="6407887" indent="0">
              <a:buNone/>
              <a:defRPr sz="4485" b="1"/>
            </a:lvl6pPr>
            <a:lvl7pPr marL="7689464" indent="0">
              <a:buNone/>
              <a:defRPr sz="4485" b="1"/>
            </a:lvl7pPr>
            <a:lvl8pPr marL="8971041" indent="0">
              <a:buNone/>
              <a:defRPr sz="4485" b="1"/>
            </a:lvl8pPr>
            <a:lvl9pPr marL="10252619" indent="0">
              <a:buNone/>
              <a:defRPr sz="4485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976087" y="18704560"/>
            <a:ext cx="10896843" cy="275115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0273-790A-4464-9BC2-056EDE6814FA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896B-157E-4C6F-960C-F8D8A3E9BE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9264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0273-790A-4464-9BC2-056EDE6814FA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896B-157E-4C6F-960C-F8D8A3E9BE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6875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0273-790A-4464-9BC2-056EDE6814FA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896B-157E-4C6F-960C-F8D8A3E9BE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7166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523" y="3413760"/>
            <a:ext cx="8266915" cy="11948160"/>
          </a:xfrm>
        </p:spPr>
        <p:txBody>
          <a:bodyPr anchor="b"/>
          <a:lstStyle>
            <a:lvl1pPr>
              <a:defRPr sz="897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96843" y="7372785"/>
            <a:ext cx="12976086" cy="36389733"/>
          </a:xfrm>
        </p:spPr>
        <p:txBody>
          <a:bodyPr/>
          <a:lstStyle>
            <a:lvl1pPr>
              <a:defRPr sz="8970"/>
            </a:lvl1pPr>
            <a:lvl2pPr>
              <a:defRPr sz="7849"/>
            </a:lvl2pPr>
            <a:lvl3pPr>
              <a:defRPr sz="6727"/>
            </a:lvl3pPr>
            <a:lvl4pPr>
              <a:defRPr sz="5606"/>
            </a:lvl4pPr>
            <a:lvl5pPr>
              <a:defRPr sz="5606"/>
            </a:lvl5pPr>
            <a:lvl6pPr>
              <a:defRPr sz="5606"/>
            </a:lvl6pPr>
            <a:lvl7pPr>
              <a:defRPr sz="5606"/>
            </a:lvl7pPr>
            <a:lvl8pPr>
              <a:defRPr sz="5606"/>
            </a:lvl8pPr>
            <a:lvl9pPr>
              <a:defRPr sz="560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5523" y="15361920"/>
            <a:ext cx="8266915" cy="28459857"/>
          </a:xfrm>
        </p:spPr>
        <p:txBody>
          <a:bodyPr/>
          <a:lstStyle>
            <a:lvl1pPr marL="0" indent="0">
              <a:buNone/>
              <a:defRPr sz="4485"/>
            </a:lvl1pPr>
            <a:lvl2pPr marL="1281577" indent="0">
              <a:buNone/>
              <a:defRPr sz="3924"/>
            </a:lvl2pPr>
            <a:lvl3pPr marL="2563155" indent="0">
              <a:buNone/>
              <a:defRPr sz="3364"/>
            </a:lvl3pPr>
            <a:lvl4pPr marL="3844732" indent="0">
              <a:buNone/>
              <a:defRPr sz="2803"/>
            </a:lvl4pPr>
            <a:lvl5pPr marL="5126309" indent="0">
              <a:buNone/>
              <a:defRPr sz="2803"/>
            </a:lvl5pPr>
            <a:lvl6pPr marL="6407887" indent="0">
              <a:buNone/>
              <a:defRPr sz="2803"/>
            </a:lvl6pPr>
            <a:lvl7pPr marL="7689464" indent="0">
              <a:buNone/>
              <a:defRPr sz="2803"/>
            </a:lvl7pPr>
            <a:lvl8pPr marL="8971041" indent="0">
              <a:buNone/>
              <a:defRPr sz="2803"/>
            </a:lvl8pPr>
            <a:lvl9pPr marL="10252619" indent="0">
              <a:buNone/>
              <a:defRPr sz="280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0273-790A-4464-9BC2-056EDE6814FA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896B-157E-4C6F-960C-F8D8A3E9BE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6019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523" y="3413760"/>
            <a:ext cx="8266915" cy="11948160"/>
          </a:xfrm>
        </p:spPr>
        <p:txBody>
          <a:bodyPr anchor="b"/>
          <a:lstStyle>
            <a:lvl1pPr>
              <a:defRPr sz="897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896843" y="7372785"/>
            <a:ext cx="12976086" cy="36389733"/>
          </a:xfrm>
        </p:spPr>
        <p:txBody>
          <a:bodyPr anchor="t"/>
          <a:lstStyle>
            <a:lvl1pPr marL="0" indent="0">
              <a:buNone/>
              <a:defRPr sz="8970"/>
            </a:lvl1pPr>
            <a:lvl2pPr marL="1281577" indent="0">
              <a:buNone/>
              <a:defRPr sz="7849"/>
            </a:lvl2pPr>
            <a:lvl3pPr marL="2563155" indent="0">
              <a:buNone/>
              <a:defRPr sz="6727"/>
            </a:lvl3pPr>
            <a:lvl4pPr marL="3844732" indent="0">
              <a:buNone/>
              <a:defRPr sz="5606"/>
            </a:lvl4pPr>
            <a:lvl5pPr marL="5126309" indent="0">
              <a:buNone/>
              <a:defRPr sz="5606"/>
            </a:lvl5pPr>
            <a:lvl6pPr marL="6407887" indent="0">
              <a:buNone/>
              <a:defRPr sz="5606"/>
            </a:lvl6pPr>
            <a:lvl7pPr marL="7689464" indent="0">
              <a:buNone/>
              <a:defRPr sz="5606"/>
            </a:lvl7pPr>
            <a:lvl8pPr marL="8971041" indent="0">
              <a:buNone/>
              <a:defRPr sz="5606"/>
            </a:lvl8pPr>
            <a:lvl9pPr marL="10252619" indent="0">
              <a:buNone/>
              <a:defRPr sz="560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5523" y="15361920"/>
            <a:ext cx="8266915" cy="28459857"/>
          </a:xfrm>
        </p:spPr>
        <p:txBody>
          <a:bodyPr/>
          <a:lstStyle>
            <a:lvl1pPr marL="0" indent="0">
              <a:buNone/>
              <a:defRPr sz="4485"/>
            </a:lvl1pPr>
            <a:lvl2pPr marL="1281577" indent="0">
              <a:buNone/>
              <a:defRPr sz="3924"/>
            </a:lvl2pPr>
            <a:lvl3pPr marL="2563155" indent="0">
              <a:buNone/>
              <a:defRPr sz="3364"/>
            </a:lvl3pPr>
            <a:lvl4pPr marL="3844732" indent="0">
              <a:buNone/>
              <a:defRPr sz="2803"/>
            </a:lvl4pPr>
            <a:lvl5pPr marL="5126309" indent="0">
              <a:buNone/>
              <a:defRPr sz="2803"/>
            </a:lvl5pPr>
            <a:lvl6pPr marL="6407887" indent="0">
              <a:buNone/>
              <a:defRPr sz="2803"/>
            </a:lvl6pPr>
            <a:lvl7pPr marL="7689464" indent="0">
              <a:buNone/>
              <a:defRPr sz="2803"/>
            </a:lvl7pPr>
            <a:lvl8pPr marL="8971041" indent="0">
              <a:buNone/>
              <a:defRPr sz="2803"/>
            </a:lvl8pPr>
            <a:lvl9pPr marL="10252619" indent="0">
              <a:buNone/>
              <a:defRPr sz="280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0273-790A-4464-9BC2-056EDE6814FA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F896B-157E-4C6F-960C-F8D8A3E9BE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1651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62185" y="2726278"/>
            <a:ext cx="22107406" cy="98975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2185" y="13631334"/>
            <a:ext cx="22107406" cy="32489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62185" y="47460758"/>
            <a:ext cx="5767149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D0273-790A-4464-9BC2-056EDE6814FA}" type="datetimeFigureOut">
              <a:rPr lang="en-IN" smtClean="0"/>
              <a:t>03-11-2025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90526" y="47460758"/>
            <a:ext cx="8650724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102441" y="47460758"/>
            <a:ext cx="5767149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6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F896B-157E-4C6F-960C-F8D8A3E9BE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5000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2563155" rtl="0" eaLnBrk="1" latinLnBrk="0" hangingPunct="1">
        <a:lnSpc>
          <a:spcPct val="90000"/>
        </a:lnSpc>
        <a:spcBef>
          <a:spcPct val="0"/>
        </a:spcBef>
        <a:buNone/>
        <a:defRPr sz="123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40789" indent="-640789" algn="l" defTabSz="2563155" rtl="0" eaLnBrk="1" latinLnBrk="0" hangingPunct="1">
        <a:lnSpc>
          <a:spcPct val="90000"/>
        </a:lnSpc>
        <a:spcBef>
          <a:spcPts val="2803"/>
        </a:spcBef>
        <a:buFont typeface="Arial" panose="020B0604020202020204" pitchFamily="34" charset="0"/>
        <a:buChar char="•"/>
        <a:defRPr sz="7849" kern="1200">
          <a:solidFill>
            <a:schemeClr val="tx1"/>
          </a:solidFill>
          <a:latin typeface="+mn-lt"/>
          <a:ea typeface="+mn-ea"/>
          <a:cs typeface="+mn-cs"/>
        </a:defRPr>
      </a:lvl1pPr>
      <a:lvl2pPr marL="1922366" indent="-640789" algn="l" defTabSz="2563155" rtl="0" eaLnBrk="1" latinLnBrk="0" hangingPunct="1">
        <a:lnSpc>
          <a:spcPct val="90000"/>
        </a:lnSpc>
        <a:spcBef>
          <a:spcPts val="1402"/>
        </a:spcBef>
        <a:buFont typeface="Arial" panose="020B0604020202020204" pitchFamily="34" charset="0"/>
        <a:buChar char="•"/>
        <a:defRPr sz="6727" kern="1200">
          <a:solidFill>
            <a:schemeClr val="tx1"/>
          </a:solidFill>
          <a:latin typeface="+mn-lt"/>
          <a:ea typeface="+mn-ea"/>
          <a:cs typeface="+mn-cs"/>
        </a:defRPr>
      </a:lvl2pPr>
      <a:lvl3pPr marL="3203943" indent="-640789" algn="l" defTabSz="2563155" rtl="0" eaLnBrk="1" latinLnBrk="0" hangingPunct="1">
        <a:lnSpc>
          <a:spcPct val="90000"/>
        </a:lnSpc>
        <a:spcBef>
          <a:spcPts val="1402"/>
        </a:spcBef>
        <a:buFont typeface="Arial" panose="020B0604020202020204" pitchFamily="34" charset="0"/>
        <a:buChar char="•"/>
        <a:defRPr sz="5606" kern="1200">
          <a:solidFill>
            <a:schemeClr val="tx1"/>
          </a:solidFill>
          <a:latin typeface="+mn-lt"/>
          <a:ea typeface="+mn-ea"/>
          <a:cs typeface="+mn-cs"/>
        </a:defRPr>
      </a:lvl3pPr>
      <a:lvl4pPr marL="4485521" indent="-640789" algn="l" defTabSz="2563155" rtl="0" eaLnBrk="1" latinLnBrk="0" hangingPunct="1">
        <a:lnSpc>
          <a:spcPct val="90000"/>
        </a:lnSpc>
        <a:spcBef>
          <a:spcPts val="1402"/>
        </a:spcBef>
        <a:buFont typeface="Arial" panose="020B0604020202020204" pitchFamily="34" charset="0"/>
        <a:buChar char="•"/>
        <a:defRPr sz="5046" kern="1200">
          <a:solidFill>
            <a:schemeClr val="tx1"/>
          </a:solidFill>
          <a:latin typeface="+mn-lt"/>
          <a:ea typeface="+mn-ea"/>
          <a:cs typeface="+mn-cs"/>
        </a:defRPr>
      </a:lvl4pPr>
      <a:lvl5pPr marL="5767098" indent="-640789" algn="l" defTabSz="2563155" rtl="0" eaLnBrk="1" latinLnBrk="0" hangingPunct="1">
        <a:lnSpc>
          <a:spcPct val="90000"/>
        </a:lnSpc>
        <a:spcBef>
          <a:spcPts val="1402"/>
        </a:spcBef>
        <a:buFont typeface="Arial" panose="020B0604020202020204" pitchFamily="34" charset="0"/>
        <a:buChar char="•"/>
        <a:defRPr sz="5046" kern="1200">
          <a:solidFill>
            <a:schemeClr val="tx1"/>
          </a:solidFill>
          <a:latin typeface="+mn-lt"/>
          <a:ea typeface="+mn-ea"/>
          <a:cs typeface="+mn-cs"/>
        </a:defRPr>
      </a:lvl5pPr>
      <a:lvl6pPr marL="7048675" indent="-640789" algn="l" defTabSz="2563155" rtl="0" eaLnBrk="1" latinLnBrk="0" hangingPunct="1">
        <a:lnSpc>
          <a:spcPct val="90000"/>
        </a:lnSpc>
        <a:spcBef>
          <a:spcPts val="1402"/>
        </a:spcBef>
        <a:buFont typeface="Arial" panose="020B0604020202020204" pitchFamily="34" charset="0"/>
        <a:buChar char="•"/>
        <a:defRPr sz="5046" kern="1200">
          <a:solidFill>
            <a:schemeClr val="tx1"/>
          </a:solidFill>
          <a:latin typeface="+mn-lt"/>
          <a:ea typeface="+mn-ea"/>
          <a:cs typeface="+mn-cs"/>
        </a:defRPr>
      </a:lvl6pPr>
      <a:lvl7pPr marL="8330253" indent="-640789" algn="l" defTabSz="2563155" rtl="0" eaLnBrk="1" latinLnBrk="0" hangingPunct="1">
        <a:lnSpc>
          <a:spcPct val="90000"/>
        </a:lnSpc>
        <a:spcBef>
          <a:spcPts val="1402"/>
        </a:spcBef>
        <a:buFont typeface="Arial" panose="020B0604020202020204" pitchFamily="34" charset="0"/>
        <a:buChar char="•"/>
        <a:defRPr sz="5046" kern="1200">
          <a:solidFill>
            <a:schemeClr val="tx1"/>
          </a:solidFill>
          <a:latin typeface="+mn-lt"/>
          <a:ea typeface="+mn-ea"/>
          <a:cs typeface="+mn-cs"/>
        </a:defRPr>
      </a:lvl7pPr>
      <a:lvl8pPr marL="9611830" indent="-640789" algn="l" defTabSz="2563155" rtl="0" eaLnBrk="1" latinLnBrk="0" hangingPunct="1">
        <a:lnSpc>
          <a:spcPct val="90000"/>
        </a:lnSpc>
        <a:spcBef>
          <a:spcPts val="1402"/>
        </a:spcBef>
        <a:buFont typeface="Arial" panose="020B0604020202020204" pitchFamily="34" charset="0"/>
        <a:buChar char="•"/>
        <a:defRPr sz="5046" kern="1200">
          <a:solidFill>
            <a:schemeClr val="tx1"/>
          </a:solidFill>
          <a:latin typeface="+mn-lt"/>
          <a:ea typeface="+mn-ea"/>
          <a:cs typeface="+mn-cs"/>
        </a:defRPr>
      </a:lvl8pPr>
      <a:lvl9pPr marL="10893407" indent="-640789" algn="l" defTabSz="2563155" rtl="0" eaLnBrk="1" latinLnBrk="0" hangingPunct="1">
        <a:lnSpc>
          <a:spcPct val="90000"/>
        </a:lnSpc>
        <a:spcBef>
          <a:spcPts val="1402"/>
        </a:spcBef>
        <a:buFont typeface="Arial" panose="020B0604020202020204" pitchFamily="34" charset="0"/>
        <a:buChar char="•"/>
        <a:defRPr sz="50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63155" rtl="0" eaLnBrk="1" latinLnBrk="0" hangingPunct="1">
        <a:defRPr sz="5046" kern="1200">
          <a:solidFill>
            <a:schemeClr val="tx1"/>
          </a:solidFill>
          <a:latin typeface="+mn-lt"/>
          <a:ea typeface="+mn-ea"/>
          <a:cs typeface="+mn-cs"/>
        </a:defRPr>
      </a:lvl1pPr>
      <a:lvl2pPr marL="1281577" algn="l" defTabSz="2563155" rtl="0" eaLnBrk="1" latinLnBrk="0" hangingPunct="1">
        <a:defRPr sz="5046" kern="1200">
          <a:solidFill>
            <a:schemeClr val="tx1"/>
          </a:solidFill>
          <a:latin typeface="+mn-lt"/>
          <a:ea typeface="+mn-ea"/>
          <a:cs typeface="+mn-cs"/>
        </a:defRPr>
      </a:lvl2pPr>
      <a:lvl3pPr marL="2563155" algn="l" defTabSz="2563155" rtl="0" eaLnBrk="1" latinLnBrk="0" hangingPunct="1">
        <a:defRPr sz="5046" kern="1200">
          <a:solidFill>
            <a:schemeClr val="tx1"/>
          </a:solidFill>
          <a:latin typeface="+mn-lt"/>
          <a:ea typeface="+mn-ea"/>
          <a:cs typeface="+mn-cs"/>
        </a:defRPr>
      </a:lvl3pPr>
      <a:lvl4pPr marL="3844732" algn="l" defTabSz="2563155" rtl="0" eaLnBrk="1" latinLnBrk="0" hangingPunct="1">
        <a:defRPr sz="5046" kern="1200">
          <a:solidFill>
            <a:schemeClr val="tx1"/>
          </a:solidFill>
          <a:latin typeface="+mn-lt"/>
          <a:ea typeface="+mn-ea"/>
          <a:cs typeface="+mn-cs"/>
        </a:defRPr>
      </a:lvl4pPr>
      <a:lvl5pPr marL="5126309" algn="l" defTabSz="2563155" rtl="0" eaLnBrk="1" latinLnBrk="0" hangingPunct="1">
        <a:defRPr sz="5046" kern="1200">
          <a:solidFill>
            <a:schemeClr val="tx1"/>
          </a:solidFill>
          <a:latin typeface="+mn-lt"/>
          <a:ea typeface="+mn-ea"/>
          <a:cs typeface="+mn-cs"/>
        </a:defRPr>
      </a:lvl5pPr>
      <a:lvl6pPr marL="6407887" algn="l" defTabSz="2563155" rtl="0" eaLnBrk="1" latinLnBrk="0" hangingPunct="1">
        <a:defRPr sz="5046" kern="1200">
          <a:solidFill>
            <a:schemeClr val="tx1"/>
          </a:solidFill>
          <a:latin typeface="+mn-lt"/>
          <a:ea typeface="+mn-ea"/>
          <a:cs typeface="+mn-cs"/>
        </a:defRPr>
      </a:lvl6pPr>
      <a:lvl7pPr marL="7689464" algn="l" defTabSz="2563155" rtl="0" eaLnBrk="1" latinLnBrk="0" hangingPunct="1">
        <a:defRPr sz="5046" kern="1200">
          <a:solidFill>
            <a:schemeClr val="tx1"/>
          </a:solidFill>
          <a:latin typeface="+mn-lt"/>
          <a:ea typeface="+mn-ea"/>
          <a:cs typeface="+mn-cs"/>
        </a:defRPr>
      </a:lvl7pPr>
      <a:lvl8pPr marL="8971041" algn="l" defTabSz="2563155" rtl="0" eaLnBrk="1" latinLnBrk="0" hangingPunct="1">
        <a:defRPr sz="5046" kern="1200">
          <a:solidFill>
            <a:schemeClr val="tx1"/>
          </a:solidFill>
          <a:latin typeface="+mn-lt"/>
          <a:ea typeface="+mn-ea"/>
          <a:cs typeface="+mn-cs"/>
        </a:defRPr>
      </a:lvl8pPr>
      <a:lvl9pPr marL="10252619" algn="l" defTabSz="2563155" rtl="0" eaLnBrk="1" latinLnBrk="0" hangingPunct="1">
        <a:defRPr sz="50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44597" y="6108700"/>
            <a:ext cx="228219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8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8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INTERNATIONAL GITA CONFERENCE </a:t>
            </a:r>
            <a:endParaRPr lang="en-IN" sz="8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15600" y="9105900"/>
            <a:ext cx="75819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Title</a:t>
            </a:r>
          </a:p>
          <a:p>
            <a:endParaRPr lang="en-US" sz="7200" dirty="0"/>
          </a:p>
          <a:p>
            <a:r>
              <a:rPr lang="en-US" sz="7200" dirty="0"/>
              <a:t>Author’s Name </a:t>
            </a:r>
          </a:p>
          <a:p>
            <a:r>
              <a:rPr lang="en-US" sz="7200" dirty="0"/>
              <a:t>Affiliation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57500" y="15011400"/>
            <a:ext cx="20916900" cy="986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Body</a:t>
            </a:r>
            <a:endParaRPr lang="en-IN" dirty="0"/>
          </a:p>
        </p:txBody>
      </p:sp>
      <p:pic>
        <p:nvPicPr>
          <p:cNvPr id="1026" name="Picture 2" descr="File:Kurukshetra University 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597" y="1335649"/>
            <a:ext cx="5209141" cy="449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GM | International Gita Mahotsav | Gita Mahotsav | Mahotsav | Gita |  Fesitval | Aazadi ka Amrit Mahotsav IGM International Gita Mahotsav -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0217" y="1185399"/>
            <a:ext cx="6539853" cy="4645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No photo description availabl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0070" y="1335649"/>
            <a:ext cx="4735817" cy="4344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0EE75E2-9EC2-52E9-BDC9-BD307C4D80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859517" y="1185399"/>
            <a:ext cx="5383259" cy="4923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351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9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Prerna</dc:creator>
  <cp:lastModifiedBy>HP PC</cp:lastModifiedBy>
  <cp:revision>11</cp:revision>
  <dcterms:created xsi:type="dcterms:W3CDTF">2023-11-29T04:47:47Z</dcterms:created>
  <dcterms:modified xsi:type="dcterms:W3CDTF">2025-11-03T09:45:52Z</dcterms:modified>
</cp:coreProperties>
</file>